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ECDA2-1D1C-4699-9EBE-5866804F17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3BFFD1-CC68-4764-9A86-A4A0BDFADBFE}">
      <dgm:prSet/>
      <dgm:spPr/>
      <dgm:t>
        <a:bodyPr/>
        <a:lstStyle/>
        <a:p>
          <a:r>
            <a:rPr lang="nl-NL"/>
            <a:t>Bloemen schoonmaken;</a:t>
          </a:r>
          <a:endParaRPr lang="en-US"/>
        </a:p>
      </dgm:t>
    </dgm:pt>
    <dgm:pt modelId="{75929569-4F4D-4FF2-882B-28F833612B5C}" type="parTrans" cxnId="{6D0730B6-F52F-4A3F-90D6-DE5C81B6A9A7}">
      <dgm:prSet/>
      <dgm:spPr/>
      <dgm:t>
        <a:bodyPr/>
        <a:lstStyle/>
        <a:p>
          <a:endParaRPr lang="en-US"/>
        </a:p>
      </dgm:t>
    </dgm:pt>
    <dgm:pt modelId="{45E96905-846A-4FB3-85CB-183222F57CAF}" type="sibTrans" cxnId="{6D0730B6-F52F-4A3F-90D6-DE5C81B6A9A7}">
      <dgm:prSet/>
      <dgm:spPr/>
      <dgm:t>
        <a:bodyPr/>
        <a:lstStyle/>
        <a:p>
          <a:endParaRPr lang="en-US"/>
        </a:p>
      </dgm:t>
    </dgm:pt>
    <dgm:pt modelId="{38ECD31B-FF8E-4CD4-9335-7F7FE5F741E0}">
      <dgm:prSet/>
      <dgm:spPr/>
      <dgm:t>
        <a:bodyPr/>
        <a:lstStyle/>
        <a:p>
          <a:r>
            <a:rPr lang="nl-NL"/>
            <a:t>Maken korenschoof gebonden boeket;</a:t>
          </a:r>
          <a:endParaRPr lang="en-US"/>
        </a:p>
      </dgm:t>
    </dgm:pt>
    <dgm:pt modelId="{3537D14C-0C47-4664-A46E-47D9DF5E3D3F}" type="parTrans" cxnId="{AC254DB8-EB7B-4FFE-BDCF-DD81A1A6C81D}">
      <dgm:prSet/>
      <dgm:spPr/>
      <dgm:t>
        <a:bodyPr/>
        <a:lstStyle/>
        <a:p>
          <a:endParaRPr lang="en-US"/>
        </a:p>
      </dgm:t>
    </dgm:pt>
    <dgm:pt modelId="{1A48DBDE-4FF7-4384-A9B4-26673F1109D1}" type="sibTrans" cxnId="{AC254DB8-EB7B-4FFE-BDCF-DD81A1A6C81D}">
      <dgm:prSet/>
      <dgm:spPr/>
      <dgm:t>
        <a:bodyPr/>
        <a:lstStyle/>
        <a:p>
          <a:endParaRPr lang="en-US"/>
        </a:p>
      </dgm:t>
    </dgm:pt>
    <dgm:pt modelId="{0068BBF7-7DE6-41C2-9291-4958FD02355C}">
      <dgm:prSet/>
      <dgm:spPr/>
      <dgm:t>
        <a:bodyPr/>
        <a:lstStyle/>
        <a:p>
          <a:r>
            <a:rPr lang="nl-NL"/>
            <a:t>Tijd over….kamerplanten leren/doornemen.</a:t>
          </a:r>
          <a:endParaRPr lang="en-US"/>
        </a:p>
      </dgm:t>
    </dgm:pt>
    <dgm:pt modelId="{4B728FE1-0262-40E5-B04C-BA6413D39065}" type="parTrans" cxnId="{69459C6F-8D08-4056-B5F9-CAD7EB8284D8}">
      <dgm:prSet/>
      <dgm:spPr/>
      <dgm:t>
        <a:bodyPr/>
        <a:lstStyle/>
        <a:p>
          <a:endParaRPr lang="en-US"/>
        </a:p>
      </dgm:t>
    </dgm:pt>
    <dgm:pt modelId="{5B88744F-B353-4C21-AAD0-1343EFFBD6EF}" type="sibTrans" cxnId="{69459C6F-8D08-4056-B5F9-CAD7EB8284D8}">
      <dgm:prSet/>
      <dgm:spPr/>
      <dgm:t>
        <a:bodyPr/>
        <a:lstStyle/>
        <a:p>
          <a:endParaRPr lang="en-US"/>
        </a:p>
      </dgm:t>
    </dgm:pt>
    <dgm:pt modelId="{B45C04DF-F3BC-4224-88DB-B94285C55498}" type="pres">
      <dgm:prSet presAssocID="{E16ECDA2-1D1C-4699-9EBE-5866804F1751}" presName="root" presStyleCnt="0">
        <dgm:presLayoutVars>
          <dgm:dir/>
          <dgm:resizeHandles val="exact"/>
        </dgm:presLayoutVars>
      </dgm:prSet>
      <dgm:spPr/>
    </dgm:pt>
    <dgm:pt modelId="{72EDE0FE-40E1-4D43-9BED-90A8011208E6}" type="pres">
      <dgm:prSet presAssocID="{743BFFD1-CC68-4764-9A86-A4A0BDFADBFE}" presName="compNode" presStyleCnt="0"/>
      <dgm:spPr/>
    </dgm:pt>
    <dgm:pt modelId="{9AE31F76-9B46-4854-95A7-0C262FD00A1E}" type="pres">
      <dgm:prSet presAssocID="{743BFFD1-CC68-4764-9A86-A4A0BDFADBFE}" presName="bgRect" presStyleLbl="bgShp" presStyleIdx="0" presStyleCnt="3"/>
      <dgm:spPr/>
    </dgm:pt>
    <dgm:pt modelId="{E4743696-8545-407C-8EEE-67E5B75E50CC}" type="pres">
      <dgm:prSet presAssocID="{743BFFD1-CC68-4764-9A86-A4A0BDFADB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536C0B07-B145-4385-9697-0001382F1947}" type="pres">
      <dgm:prSet presAssocID="{743BFFD1-CC68-4764-9A86-A4A0BDFADBFE}" presName="spaceRect" presStyleCnt="0"/>
      <dgm:spPr/>
    </dgm:pt>
    <dgm:pt modelId="{514D6042-40F5-4154-AD86-61E9AD6B5579}" type="pres">
      <dgm:prSet presAssocID="{743BFFD1-CC68-4764-9A86-A4A0BDFADBFE}" presName="parTx" presStyleLbl="revTx" presStyleIdx="0" presStyleCnt="3">
        <dgm:presLayoutVars>
          <dgm:chMax val="0"/>
          <dgm:chPref val="0"/>
        </dgm:presLayoutVars>
      </dgm:prSet>
      <dgm:spPr/>
    </dgm:pt>
    <dgm:pt modelId="{77CE17C7-20A7-48B7-89CF-A5FBE2516EFA}" type="pres">
      <dgm:prSet presAssocID="{45E96905-846A-4FB3-85CB-183222F57CAF}" presName="sibTrans" presStyleCnt="0"/>
      <dgm:spPr/>
    </dgm:pt>
    <dgm:pt modelId="{86B8246E-9675-40FC-885C-C42E13583200}" type="pres">
      <dgm:prSet presAssocID="{38ECD31B-FF8E-4CD4-9335-7F7FE5F741E0}" presName="compNode" presStyleCnt="0"/>
      <dgm:spPr/>
    </dgm:pt>
    <dgm:pt modelId="{A9049478-EDE4-41D8-ADD5-4A956F6D7567}" type="pres">
      <dgm:prSet presAssocID="{38ECD31B-FF8E-4CD4-9335-7F7FE5F741E0}" presName="bgRect" presStyleLbl="bgShp" presStyleIdx="1" presStyleCnt="3"/>
      <dgm:spPr/>
    </dgm:pt>
    <dgm:pt modelId="{8C360DA6-05BD-4C50-BD40-008E992F9322}" type="pres">
      <dgm:prSet presAssocID="{38ECD31B-FF8E-4CD4-9335-7F7FE5F741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5AEECDCF-FF46-4748-96BF-BD8F5566C98E}" type="pres">
      <dgm:prSet presAssocID="{38ECD31B-FF8E-4CD4-9335-7F7FE5F741E0}" presName="spaceRect" presStyleCnt="0"/>
      <dgm:spPr/>
    </dgm:pt>
    <dgm:pt modelId="{CFFF4749-9F06-41C0-B9A6-303AFF0815D0}" type="pres">
      <dgm:prSet presAssocID="{38ECD31B-FF8E-4CD4-9335-7F7FE5F741E0}" presName="parTx" presStyleLbl="revTx" presStyleIdx="1" presStyleCnt="3">
        <dgm:presLayoutVars>
          <dgm:chMax val="0"/>
          <dgm:chPref val="0"/>
        </dgm:presLayoutVars>
      </dgm:prSet>
      <dgm:spPr/>
    </dgm:pt>
    <dgm:pt modelId="{93A22B01-D549-4FEE-ACCF-32140DBD7CDB}" type="pres">
      <dgm:prSet presAssocID="{1A48DBDE-4FF7-4384-A9B4-26673F1109D1}" presName="sibTrans" presStyleCnt="0"/>
      <dgm:spPr/>
    </dgm:pt>
    <dgm:pt modelId="{01F66270-D866-4969-B2E1-A378B21B3E52}" type="pres">
      <dgm:prSet presAssocID="{0068BBF7-7DE6-41C2-9291-4958FD02355C}" presName="compNode" presStyleCnt="0"/>
      <dgm:spPr/>
    </dgm:pt>
    <dgm:pt modelId="{9E1AD993-B481-4580-BA52-5C707BDF9784}" type="pres">
      <dgm:prSet presAssocID="{0068BBF7-7DE6-41C2-9291-4958FD02355C}" presName="bgRect" presStyleLbl="bgShp" presStyleIdx="2" presStyleCnt="3"/>
      <dgm:spPr/>
    </dgm:pt>
    <dgm:pt modelId="{9BDA87D2-D2D7-4F85-9C83-8FAF06D83D50}" type="pres">
      <dgm:prSet presAssocID="{0068BBF7-7DE6-41C2-9291-4958FD0235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8F2C2941-B09E-4903-BCFC-505BC4BF14E3}" type="pres">
      <dgm:prSet presAssocID="{0068BBF7-7DE6-41C2-9291-4958FD02355C}" presName="spaceRect" presStyleCnt="0"/>
      <dgm:spPr/>
    </dgm:pt>
    <dgm:pt modelId="{F6F223F0-92EA-4130-9D5C-E927A20DFB75}" type="pres">
      <dgm:prSet presAssocID="{0068BBF7-7DE6-41C2-9291-4958FD0235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321B51F-241E-4547-A0EE-5D3B85D18E1C}" type="presOf" srcId="{38ECD31B-FF8E-4CD4-9335-7F7FE5F741E0}" destId="{CFFF4749-9F06-41C0-B9A6-303AFF0815D0}" srcOrd="0" destOrd="0" presId="urn:microsoft.com/office/officeart/2018/2/layout/IconVerticalSolidList"/>
    <dgm:cxn modelId="{69459C6F-8D08-4056-B5F9-CAD7EB8284D8}" srcId="{E16ECDA2-1D1C-4699-9EBE-5866804F1751}" destId="{0068BBF7-7DE6-41C2-9291-4958FD02355C}" srcOrd="2" destOrd="0" parTransId="{4B728FE1-0262-40E5-B04C-BA6413D39065}" sibTransId="{5B88744F-B353-4C21-AAD0-1343EFFBD6EF}"/>
    <dgm:cxn modelId="{1D6D797C-D494-4961-8480-FE1A36A5D456}" type="presOf" srcId="{743BFFD1-CC68-4764-9A86-A4A0BDFADBFE}" destId="{514D6042-40F5-4154-AD86-61E9AD6B5579}" srcOrd="0" destOrd="0" presId="urn:microsoft.com/office/officeart/2018/2/layout/IconVerticalSolidList"/>
    <dgm:cxn modelId="{2781F797-23E3-445E-BB00-D6D0ECBC37EB}" type="presOf" srcId="{E16ECDA2-1D1C-4699-9EBE-5866804F1751}" destId="{B45C04DF-F3BC-4224-88DB-B94285C55498}" srcOrd="0" destOrd="0" presId="urn:microsoft.com/office/officeart/2018/2/layout/IconVerticalSolidList"/>
    <dgm:cxn modelId="{6D0730B6-F52F-4A3F-90D6-DE5C81B6A9A7}" srcId="{E16ECDA2-1D1C-4699-9EBE-5866804F1751}" destId="{743BFFD1-CC68-4764-9A86-A4A0BDFADBFE}" srcOrd="0" destOrd="0" parTransId="{75929569-4F4D-4FF2-882B-28F833612B5C}" sibTransId="{45E96905-846A-4FB3-85CB-183222F57CAF}"/>
    <dgm:cxn modelId="{AC254DB8-EB7B-4FFE-BDCF-DD81A1A6C81D}" srcId="{E16ECDA2-1D1C-4699-9EBE-5866804F1751}" destId="{38ECD31B-FF8E-4CD4-9335-7F7FE5F741E0}" srcOrd="1" destOrd="0" parTransId="{3537D14C-0C47-4664-A46E-47D9DF5E3D3F}" sibTransId="{1A48DBDE-4FF7-4384-A9B4-26673F1109D1}"/>
    <dgm:cxn modelId="{129B51C2-879B-4C08-8D2A-9F0E03E7DE7C}" type="presOf" srcId="{0068BBF7-7DE6-41C2-9291-4958FD02355C}" destId="{F6F223F0-92EA-4130-9D5C-E927A20DFB75}" srcOrd="0" destOrd="0" presId="urn:microsoft.com/office/officeart/2018/2/layout/IconVerticalSolidList"/>
    <dgm:cxn modelId="{F0369F80-BECD-4CA7-89B9-435C52222BE5}" type="presParOf" srcId="{B45C04DF-F3BC-4224-88DB-B94285C55498}" destId="{72EDE0FE-40E1-4D43-9BED-90A8011208E6}" srcOrd="0" destOrd="0" presId="urn:microsoft.com/office/officeart/2018/2/layout/IconVerticalSolidList"/>
    <dgm:cxn modelId="{04FD69C2-A741-41DE-B02D-17F172C3888C}" type="presParOf" srcId="{72EDE0FE-40E1-4D43-9BED-90A8011208E6}" destId="{9AE31F76-9B46-4854-95A7-0C262FD00A1E}" srcOrd="0" destOrd="0" presId="urn:microsoft.com/office/officeart/2018/2/layout/IconVerticalSolidList"/>
    <dgm:cxn modelId="{D9538CDD-C434-415C-826C-4D999DF3C18A}" type="presParOf" srcId="{72EDE0FE-40E1-4D43-9BED-90A8011208E6}" destId="{E4743696-8545-407C-8EEE-67E5B75E50CC}" srcOrd="1" destOrd="0" presId="urn:microsoft.com/office/officeart/2018/2/layout/IconVerticalSolidList"/>
    <dgm:cxn modelId="{A9D4AA1B-6D6E-48D7-AC9E-82440B4F224A}" type="presParOf" srcId="{72EDE0FE-40E1-4D43-9BED-90A8011208E6}" destId="{536C0B07-B145-4385-9697-0001382F1947}" srcOrd="2" destOrd="0" presId="urn:microsoft.com/office/officeart/2018/2/layout/IconVerticalSolidList"/>
    <dgm:cxn modelId="{360721A8-76C4-44E8-A57E-8C78045EBBF2}" type="presParOf" srcId="{72EDE0FE-40E1-4D43-9BED-90A8011208E6}" destId="{514D6042-40F5-4154-AD86-61E9AD6B5579}" srcOrd="3" destOrd="0" presId="urn:microsoft.com/office/officeart/2018/2/layout/IconVerticalSolidList"/>
    <dgm:cxn modelId="{AB817011-24E9-480B-8FEA-2E791671AB81}" type="presParOf" srcId="{B45C04DF-F3BC-4224-88DB-B94285C55498}" destId="{77CE17C7-20A7-48B7-89CF-A5FBE2516EFA}" srcOrd="1" destOrd="0" presId="urn:microsoft.com/office/officeart/2018/2/layout/IconVerticalSolidList"/>
    <dgm:cxn modelId="{819FBB2C-EEB5-481C-BC60-AA0F0B7C6C05}" type="presParOf" srcId="{B45C04DF-F3BC-4224-88DB-B94285C55498}" destId="{86B8246E-9675-40FC-885C-C42E13583200}" srcOrd="2" destOrd="0" presId="urn:microsoft.com/office/officeart/2018/2/layout/IconVerticalSolidList"/>
    <dgm:cxn modelId="{82F744E6-6A21-449A-BA8A-5294D872E708}" type="presParOf" srcId="{86B8246E-9675-40FC-885C-C42E13583200}" destId="{A9049478-EDE4-41D8-ADD5-4A956F6D7567}" srcOrd="0" destOrd="0" presId="urn:microsoft.com/office/officeart/2018/2/layout/IconVerticalSolidList"/>
    <dgm:cxn modelId="{0AF4B849-1880-4B84-9D40-549A144E6F2F}" type="presParOf" srcId="{86B8246E-9675-40FC-885C-C42E13583200}" destId="{8C360DA6-05BD-4C50-BD40-008E992F9322}" srcOrd="1" destOrd="0" presId="urn:microsoft.com/office/officeart/2018/2/layout/IconVerticalSolidList"/>
    <dgm:cxn modelId="{CF6B16FB-C396-40B7-BF61-BD462B48DF65}" type="presParOf" srcId="{86B8246E-9675-40FC-885C-C42E13583200}" destId="{5AEECDCF-FF46-4748-96BF-BD8F5566C98E}" srcOrd="2" destOrd="0" presId="urn:microsoft.com/office/officeart/2018/2/layout/IconVerticalSolidList"/>
    <dgm:cxn modelId="{232CA814-11E6-4BD6-BB84-644735D55C79}" type="presParOf" srcId="{86B8246E-9675-40FC-885C-C42E13583200}" destId="{CFFF4749-9F06-41C0-B9A6-303AFF0815D0}" srcOrd="3" destOrd="0" presId="urn:microsoft.com/office/officeart/2018/2/layout/IconVerticalSolidList"/>
    <dgm:cxn modelId="{6DAEFD20-A031-4748-BA27-D55DB63A7820}" type="presParOf" srcId="{B45C04DF-F3BC-4224-88DB-B94285C55498}" destId="{93A22B01-D549-4FEE-ACCF-32140DBD7CDB}" srcOrd="3" destOrd="0" presId="urn:microsoft.com/office/officeart/2018/2/layout/IconVerticalSolidList"/>
    <dgm:cxn modelId="{97F42357-8D69-4E76-A173-778FCE32F71E}" type="presParOf" srcId="{B45C04DF-F3BC-4224-88DB-B94285C55498}" destId="{01F66270-D866-4969-B2E1-A378B21B3E52}" srcOrd="4" destOrd="0" presId="urn:microsoft.com/office/officeart/2018/2/layout/IconVerticalSolidList"/>
    <dgm:cxn modelId="{38AD3537-35B7-4AC3-B6E8-9C59CFE6BC87}" type="presParOf" srcId="{01F66270-D866-4969-B2E1-A378B21B3E52}" destId="{9E1AD993-B481-4580-BA52-5C707BDF9784}" srcOrd="0" destOrd="0" presId="urn:microsoft.com/office/officeart/2018/2/layout/IconVerticalSolidList"/>
    <dgm:cxn modelId="{E0A7E914-F06E-4767-8C77-CD8F7729BD1E}" type="presParOf" srcId="{01F66270-D866-4969-B2E1-A378B21B3E52}" destId="{9BDA87D2-D2D7-4F85-9C83-8FAF06D83D50}" srcOrd="1" destOrd="0" presId="urn:microsoft.com/office/officeart/2018/2/layout/IconVerticalSolidList"/>
    <dgm:cxn modelId="{0F0CF5FC-418D-4EC4-A716-47D9CF4A1B2F}" type="presParOf" srcId="{01F66270-D866-4969-B2E1-A378B21B3E52}" destId="{8F2C2941-B09E-4903-BCFC-505BC4BF14E3}" srcOrd="2" destOrd="0" presId="urn:microsoft.com/office/officeart/2018/2/layout/IconVerticalSolidList"/>
    <dgm:cxn modelId="{DA3A8E19-D229-4DD9-8198-27C824CA646B}" type="presParOf" srcId="{01F66270-D866-4969-B2E1-A378B21B3E52}" destId="{F6F223F0-92EA-4130-9D5C-E927A20DFB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31F76-9B46-4854-95A7-0C262FD00A1E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43696-8545-407C-8EEE-67E5B75E50CC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D6042-40F5-4154-AD86-61E9AD6B5579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Bloemen schoonmaken;</a:t>
          </a:r>
          <a:endParaRPr lang="en-US" sz="2500" kern="1200"/>
        </a:p>
      </dsp:txBody>
      <dsp:txXfrm>
        <a:off x="1939533" y="717"/>
        <a:ext cx="4362067" cy="1679249"/>
      </dsp:txXfrm>
    </dsp:sp>
    <dsp:sp modelId="{A9049478-EDE4-41D8-ADD5-4A956F6D7567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60DA6-05BD-4C50-BD40-008E992F9322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F4749-9F06-41C0-B9A6-303AFF0815D0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Maken korenschoof gebonden boeket;</a:t>
          </a:r>
          <a:endParaRPr lang="en-US" sz="2500" kern="1200"/>
        </a:p>
      </dsp:txBody>
      <dsp:txXfrm>
        <a:off x="1939533" y="2099779"/>
        <a:ext cx="4362067" cy="1679249"/>
      </dsp:txXfrm>
    </dsp:sp>
    <dsp:sp modelId="{9E1AD993-B481-4580-BA52-5C707BDF9784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A87D2-D2D7-4F85-9C83-8FAF06D83D50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223F0-92EA-4130-9D5C-E927A20DFB75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Tijd over….kamerplanten leren/doornemen.</a:t>
          </a:r>
          <a:endParaRPr lang="en-US" sz="2500" kern="1200"/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083EB-0D6E-6591-71E2-6A4D1AD87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790953-0D5B-7D29-D377-EA3684EFF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F36AD8-34CD-1920-274B-57BEBF99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F7EFF2-6370-5C86-C6FF-B1181E22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4BF173-BBAA-157A-7E42-F61DD47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09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FD5F1-314F-2599-11F1-74A138AD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CFF4A5-8AF8-CCA7-B9A6-7688D0679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03164B-DC7E-0B7F-6ED3-24C90F65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88A61-7612-E605-6341-798BC061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C71BCE-9347-937C-299D-972E491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3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70B6219-F822-7647-AF3F-23E92449E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19EA01-64F1-C8AB-F2FD-EE4F3C45E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AB9B29-7C9E-243B-106D-9EF2E1E1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BE1991-B46D-D457-9811-004C4207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B47F92-8582-C779-8FAC-E3D111C7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23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D717F-8AC7-3EA5-4D0D-3C12BADA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76424-882D-F570-8E98-88B43356D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4E1F32-DE59-FA85-AEFE-0F26C772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6500BD-6402-93E4-4DE0-C717BC47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3AA097-68FA-0916-2DC3-1188A2B4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72DCD-3217-CC77-D7DA-22F9A784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42D314-2053-9FD4-4296-467AA1DA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7591F9-2287-373F-28DB-84B1EE52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B145AE-C1B7-3C26-D956-3672295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8EDB28-863A-8342-A121-22E2C5AA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21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3428F-0CE4-B07B-6EB4-A98BE44E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C2690-834B-DDBF-28BA-6B69C9ADB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6C397F-DE35-8D17-B8C2-9CB797319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16BD2F-AC8B-B375-96CA-8318FD1C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309449-3B0F-F85D-08CC-91E612BB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DFC620-1378-F91A-C37D-72464A73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66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C82F7-278A-3D44-5541-7F881D06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DFE252-CF51-8FD3-31E6-85D8EFAE7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30B08-EACC-D439-2FD7-7809B150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956877-8EC5-B510-23DA-34B3EC4C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8A495D-A801-65C9-89E7-816F10BCA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A94C13C-330A-0369-1CF1-38131A36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E1E052-BF20-397C-609D-EF6A0118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A7B2D0-1F4F-F811-FC6E-0FB539D9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19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CC2B9-F3EA-F4BB-E8A4-CC5F2ED7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59E002-9871-A5C6-B402-11DDF58E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73E086-3AFB-2D21-3B32-5BDEF3C4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244EF3-90CF-8E40-6570-E04548AA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1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3F281B-E9B4-0967-7B8A-BF4A0FA9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5C77DF-D47E-3579-CDA5-9A06510C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C4FE16-CE43-99FE-143E-EA6A565D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78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ED041-8F1E-4A8D-300F-4547BB4B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E6591-EFA0-9054-2D72-26E861741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3E1717-981C-E8E2-4A67-39309FAD9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7D3B75-AB9C-D74F-EC36-AE0A21C8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0BAF6B-B205-BF2B-8F90-524C4351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4FCAB5-F6F7-2F14-A6CB-750F9AA3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58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6F127-F482-9789-8DCB-CD79B329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CB891A-2947-F152-C385-355EA9AF5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F7923D-BCFF-827F-EFBA-40DF94C21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D7A79E-4FF1-0802-45B7-10CB8688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1CAF5C-5A1D-E077-3691-768138A2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62757F-40F2-AFE1-C81F-762D518A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2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43BE05-AA03-E59F-A201-6E78A624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8C25D-0668-BC70-BD39-CD437A5E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7CAD71-94ED-FBFC-BD3C-4AB842F65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1691-550C-45D3-8A62-CDA2C8920D32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C9D04A-04A4-A635-2AFE-A67940CE6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3F9A74-2966-8F8C-F43B-95191160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A89B-CAEB-4CBC-AE00-331175B8E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80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5AD494-221D-01C1-5F8B-D2586DE0F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nl-NL" sz="5400">
                <a:solidFill>
                  <a:schemeClr val="bg1"/>
                </a:solidFill>
              </a:rPr>
              <a:t>Snijbloemen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A0681D-7CBB-4E0A-CCB1-12E651873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Verzorging + maken korenschoof gebonden boeket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047C83-95BD-646B-F74C-74B7FD79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Wat is een snijbloem?</a:t>
            </a:r>
          </a:p>
        </p:txBody>
      </p:sp>
      <p:pic>
        <p:nvPicPr>
          <p:cNvPr id="5" name="Picture 4" descr="Bij op gele bloemen">
            <a:extLst>
              <a:ext uri="{FF2B5EF4-FFF2-40B4-BE49-F238E27FC236}">
                <a16:creationId xmlns:a16="http://schemas.microsoft.com/office/drawing/2014/main" id="{D04A8637-6FEC-DF35-3DE6-EF77309F9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0" r="1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2F150-4114-00D0-2AFC-D06305FA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Bloem gesneden van een plant (heester, vaste plant, kamerplant o.i.d.);</a:t>
            </a:r>
          </a:p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054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82184D-8A21-7ED3-D33B-A33D4657B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92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5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B3900B-A2C0-2E1D-B907-D70F4E7AE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403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5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ECFB2-AE35-ACE2-8E38-9E03BC9B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nl-NL" sz="3700">
                <a:solidFill>
                  <a:schemeClr val="bg1"/>
                </a:solidFill>
              </a:rPr>
              <a:t>Schoonmaken en op water zetten</a:t>
            </a: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35C37387-FC74-4DFB-841A-B7688148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79558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D8A01F-F541-4FE1-9384-7A5B686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67F35E-69E0-4628-B498-7058AF51F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9FE21DE-050D-4E27-A007-AAE4EF84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EF10EC-D135-4F55-A642-AFA283DD9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7C35B1-F569-9A4D-61CD-BA375B897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r="6394" b="1"/>
          <a:stretch/>
        </p:blipFill>
        <p:spPr>
          <a:xfrm>
            <a:off x="1526293" y="1554974"/>
            <a:ext cx="3555043" cy="3217333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8546F01E-28C6-4D97-ACC0-50485CD54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3770" y="463798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B0908F7-1F79-4980-843B-7010EE8E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653996-A332-4C70-839A-B246E0543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F15CE8-59C3-4EB5-9C7C-4BAAC5F7D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61B38B2-7390-4304-A200-E656AE089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0DCEB4-FD1D-4E15-A000-1A9CB77DA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CE85A3-7077-4FEE-B140-C20B1A230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748CC5-5652-4C4F-A5CE-41DA8383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47D79CB-5BE7-49A3-8C81-10069023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449AC0-C0F3-4D2F-9134-78DDFD1B2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A8DFB0-41C7-4703-BCC0-902265911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A0CFB7-B9CE-4B04-92B5-FE295DF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344B6F-954A-49BE-B5E9-19A09DC6B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263CDF5-777C-406D-B2B2-0FF351D1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C1DB6-BB52-2609-0D23-7465CDEC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bg1"/>
                </a:solidFill>
              </a:rPr>
              <a:t>Vaas vullen met water  (iets meer dan de helft)+ snijbloemenvoedsel;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Bloemen met een harige steel minder water in de vaas;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1/3 van de steel, het blad verwijderen om bacteriegroei te voorkomen/verminderen;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Schuin afsnijden met scherp mes, </a:t>
            </a:r>
            <a:r>
              <a:rPr lang="nl-NL" sz="2200" b="1" u="sng" dirty="0">
                <a:solidFill>
                  <a:schemeClr val="bg1"/>
                </a:solidFill>
              </a:rPr>
              <a:t>niet</a:t>
            </a:r>
            <a:r>
              <a:rPr lang="nl-NL" sz="2200" dirty="0">
                <a:solidFill>
                  <a:schemeClr val="bg1"/>
                </a:solidFill>
              </a:rPr>
              <a:t> knippen!</a:t>
            </a:r>
          </a:p>
        </p:txBody>
      </p:sp>
    </p:spTree>
    <p:extLst>
      <p:ext uri="{BB962C8B-B14F-4D97-AF65-F5344CB8AC3E}">
        <p14:creationId xmlns:p14="http://schemas.microsoft.com/office/powerpoint/2010/main" val="142441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E1B59B-6507-E91F-4981-FE57B75C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3" y="633046"/>
            <a:ext cx="4539543" cy="1314996"/>
          </a:xfrm>
        </p:spPr>
        <p:txBody>
          <a:bodyPr anchor="b">
            <a:normAutofit/>
          </a:bodyPr>
          <a:lstStyle/>
          <a:p>
            <a:r>
              <a:rPr lang="nl-NL" sz="4100">
                <a:solidFill>
                  <a:schemeClr val="bg1"/>
                </a:solidFill>
              </a:rPr>
              <a:t>Snijbloemenvoedsel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16889-E80F-D5A0-9AE2-EE056AC2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03" y="2125737"/>
            <a:ext cx="4539543" cy="40444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Suikers en bacteriedodend middel;</a:t>
            </a:r>
          </a:p>
          <a:p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Beter openen van de bloem;</a:t>
            </a:r>
          </a:p>
          <a:p>
            <a:r>
              <a:rPr lang="nl-NL">
                <a:solidFill>
                  <a:schemeClr val="bg1"/>
                </a:solidFill>
              </a:rPr>
              <a:t>Een mooiere bloemkleur;</a:t>
            </a:r>
          </a:p>
          <a:p>
            <a:r>
              <a:rPr lang="nl-NL">
                <a:solidFill>
                  <a:schemeClr val="bg1"/>
                </a:solidFill>
              </a:rPr>
              <a:t>Minder gevoelig voor ethyleen;</a:t>
            </a:r>
          </a:p>
          <a:p>
            <a:r>
              <a:rPr lang="nl-NL">
                <a:solidFill>
                  <a:schemeClr val="bg1"/>
                </a:solidFill>
              </a:rPr>
              <a:t>Langere houdbaarheid.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D8C93A-BA14-3448-F821-97B99F6A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3" r="12458" b="1"/>
          <a:stretch/>
        </p:blipFill>
        <p:spPr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FCC1B88-34BE-67FF-CE8A-548F5BC8F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"/>
          <a:stretch/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13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2F69F-D09E-B873-7F6E-7FFD9E41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Korenschoof gebonden boeket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8EA157-CFA0-04FA-10E6-A6FEAC54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2038350"/>
            <a:ext cx="8982497" cy="4334779"/>
          </a:xfrm>
        </p:spPr>
      </p:pic>
    </p:spTree>
    <p:extLst>
      <p:ext uri="{BB962C8B-B14F-4D97-AF65-F5344CB8AC3E}">
        <p14:creationId xmlns:p14="http://schemas.microsoft.com/office/powerpoint/2010/main" val="398626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A6A21-B198-C503-BCDD-86486658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Oefenen…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9627780-9CAD-1B4B-31BD-A418CE226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751588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0327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128</Words>
  <Application>Microsoft Office PowerPoint</Application>
  <PresentationFormat>Breedbeeld</PresentationFormat>
  <Paragraphs>26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Snijbloemen</vt:lpstr>
      <vt:lpstr>Wat is een snijbloem?</vt:lpstr>
      <vt:lpstr>PowerPoint-presentatie</vt:lpstr>
      <vt:lpstr>PowerPoint-presentatie</vt:lpstr>
      <vt:lpstr>Schoonmaken en op water zetten</vt:lpstr>
      <vt:lpstr>Snijbloemenvoedsel</vt:lpstr>
      <vt:lpstr>Korenschoof gebonden boeket</vt:lpstr>
      <vt:lpstr>Oefenen…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</dc:title>
  <dc:creator>Regien Mendel - ten Napel</dc:creator>
  <cp:lastModifiedBy>Regien Mendel - ten Napel</cp:lastModifiedBy>
  <cp:revision>1</cp:revision>
  <dcterms:created xsi:type="dcterms:W3CDTF">2023-02-19T10:50:29Z</dcterms:created>
  <dcterms:modified xsi:type="dcterms:W3CDTF">2023-02-19T11:12:36Z</dcterms:modified>
</cp:coreProperties>
</file>